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88"/>
  </p:notesMasterIdLst>
  <p:handoutMasterIdLst>
    <p:handoutMasterId r:id="rId89"/>
  </p:handoutMasterIdLst>
  <p:sldIdLst>
    <p:sldId id="399" r:id="rId2"/>
    <p:sldId id="405" r:id="rId3"/>
    <p:sldId id="257" r:id="rId4"/>
    <p:sldId id="258" r:id="rId5"/>
    <p:sldId id="259" r:id="rId6"/>
    <p:sldId id="400" r:id="rId7"/>
    <p:sldId id="387" r:id="rId8"/>
    <p:sldId id="261" r:id="rId9"/>
    <p:sldId id="262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401" r:id="rId22"/>
    <p:sldId id="264" r:id="rId23"/>
    <p:sldId id="265" r:id="rId24"/>
    <p:sldId id="266" r:id="rId25"/>
    <p:sldId id="267" r:id="rId26"/>
    <p:sldId id="290" r:id="rId27"/>
    <p:sldId id="269" r:id="rId28"/>
    <p:sldId id="270" r:id="rId29"/>
    <p:sldId id="271" r:id="rId30"/>
    <p:sldId id="272" r:id="rId31"/>
    <p:sldId id="273" r:id="rId32"/>
    <p:sldId id="274" r:id="rId33"/>
    <p:sldId id="402" r:id="rId34"/>
    <p:sldId id="276" r:id="rId35"/>
    <p:sldId id="277" r:id="rId36"/>
    <p:sldId id="278" r:id="rId37"/>
    <p:sldId id="279" r:id="rId38"/>
    <p:sldId id="280" r:id="rId39"/>
    <p:sldId id="281" r:id="rId40"/>
    <p:sldId id="283" r:id="rId41"/>
    <p:sldId id="305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403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404" r:id="rId8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17"/>
    <p:restoredTop sz="91398"/>
  </p:normalViewPr>
  <p:slideViewPr>
    <p:cSldViewPr snapToGrid="0" snapToObjects="1">
      <p:cViewPr varScale="1">
        <p:scale>
          <a:sx n="68" d="100"/>
          <a:sy n="68" d="100"/>
        </p:scale>
        <p:origin x="84" y="1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F93D-54DE-764E-9FE2-539FB1F5AA35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42DA-0829-4548-92F7-39A8C819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1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4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416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0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596910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Code School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CSS properties used for adjusting a website's typography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custom fonts provided from Google 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CSS pseudo classes to style elements based on special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the Bootstrap CSS framework for website development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</p:spTree>
    <p:extLst>
      <p:ext uri="{BB962C8B-B14F-4D97-AF65-F5344CB8AC3E}">
        <p14:creationId xmlns:p14="http://schemas.microsoft.com/office/powerpoint/2010/main" val="13019087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Check-Up Session</a:t>
            </a:r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How’s it going?</a:t>
            </a:r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After 1 week of Bootcamp, how are you holding up?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What feedback do you have so far? 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Take</a:t>
            </a:r>
          </a:p>
        </p:txBody>
      </p:sp>
    </p:spTree>
    <p:extLst>
      <p:ext uri="{BB962C8B-B14F-4D97-AF65-F5344CB8AC3E}">
        <p14:creationId xmlns:p14="http://schemas.microsoft.com/office/powerpoint/2010/main" val="2577975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pic>
        <p:nvPicPr>
          <p:cNvPr id="1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Seriously, mind-blown.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(30 mins)</a:t>
            </a:r>
          </a:p>
        </p:txBody>
      </p:sp>
    </p:spTree>
    <p:extLst>
      <p:ext uri="{BB962C8B-B14F-4D97-AF65-F5344CB8AC3E}">
        <p14:creationId xmlns:p14="http://schemas.microsoft.com/office/powerpoint/2010/main" val="132816818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9-Pseudoclass) 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Things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3343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  <p:pic>
        <p:nvPicPr>
          <p:cNvPr id="1026" name="Picture 2" descr="https://i.gyazo.com/927a4dc5edd5b5ee9fd9671b799e1393.png">
            <a:extLst>
              <a:ext uri="{FF2B5EF4-FFF2-40B4-BE49-F238E27FC236}">
                <a16:creationId xmlns:a16="http://schemas.microsoft.com/office/drawing/2014/main" id="{F6AAE45C-FE1B-49C9-B107-9095D86A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8256"/>
            <a:ext cx="9173967" cy="187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5a8f0c2d636e0b87215b8442aebef035.png">
            <a:extLst>
              <a:ext uri="{FF2B5EF4-FFF2-40B4-BE49-F238E27FC236}">
                <a16:creationId xmlns:a16="http://schemas.microsoft.com/office/drawing/2014/main" id="{8B801297-A2DC-4A92-9EFB-5712BC300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889"/>
            <a:ext cx="9144000" cy="251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Arial" panose="02080604020202020204" charset="0"/>
                <a:cs typeface="Arial" panose="02080604020202020204" charset="0"/>
              </a:rPr>
              <a:t>Bootstrap and Font 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Awesome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1026" name="Picture 2" descr="https://i.gyazo.com/d6cef536fc1fddf45c33fc1b96a23073.png">
            <a:extLst>
              <a:ext uri="{FF2B5EF4-FFF2-40B4-BE49-F238E27FC236}">
                <a16:creationId xmlns:a16="http://schemas.microsoft.com/office/drawing/2014/main" id="{613A3C81-4E00-433A-915B-A06457A0B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5" y="1132114"/>
            <a:ext cx="7105881" cy="36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652462bfac881a2f445922a45483b8c9.png">
            <a:extLst>
              <a:ext uri="{FF2B5EF4-FFF2-40B4-BE49-F238E27FC236}">
                <a16:creationId xmlns:a16="http://schemas.microsoft.com/office/drawing/2014/main" id="{64AFA569-6561-4081-810C-9418AAC06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60" y="5558124"/>
            <a:ext cx="6632635" cy="2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indent="0">
              <a:lnSpc>
                <a:spcPct val="100000"/>
              </a:lnSpc>
              <a:buFont typeface="Arial" panose="02080604020202020204" charset="0"/>
              <a:buNone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Homework Link: 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 panose="02080604020202020204" charset="0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! </a:t>
            </a:r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Submit whatever you have! Don’t get a 0.</a:t>
            </a:r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(Even if you don’t like what you’ve made.)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11-BootstrapDemo)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3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30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minutes before class,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30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&lt;&lt;&lt;&lt;INSERT LINK&gt;&gt;&gt;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&lt;&lt;&lt;INSERT LINK&gt;&gt;&gt;&gt;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2362</Words>
  <Application>Microsoft Office PowerPoint</Application>
  <PresentationFormat>On-screen Show (4:3)</PresentationFormat>
  <Paragraphs>436</Paragraphs>
  <Slides>86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DejaVu Sans</vt:lpstr>
      <vt:lpstr>Roboto</vt:lpstr>
      <vt:lpstr>Times New Roman</vt:lpstr>
      <vt:lpstr>2_Unbranded</vt:lpstr>
      <vt:lpstr>Going Live</vt:lpstr>
      <vt:lpstr>Objectives </vt:lpstr>
      <vt:lpstr>PowerPoint Presentation</vt:lpstr>
      <vt:lpstr>PowerPoint Presentation</vt:lpstr>
      <vt:lpstr>PowerPoint Presentation</vt:lpstr>
      <vt:lpstr>A Few Admin Things…</vt:lpstr>
      <vt:lpstr>Homework is Due!</vt:lpstr>
      <vt:lpstr>PowerPoint Presentation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Lunch (30 mins)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</cp:lastModifiedBy>
  <cp:revision>1502</cp:revision>
  <cp:lastPrinted>2017-05-13T15:50:04Z</cp:lastPrinted>
  <dcterms:created xsi:type="dcterms:W3CDTF">2017-05-13T15:50:04Z</dcterms:created>
  <dcterms:modified xsi:type="dcterms:W3CDTF">2018-08-17T16:36:29Z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